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32" r:id="rId5"/>
    <p:sldId id="398" r:id="rId6"/>
    <p:sldId id="403" r:id="rId7"/>
    <p:sldId id="405" r:id="rId8"/>
    <p:sldId id="404" r:id="rId9"/>
    <p:sldId id="3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0"/>
    <p:restoredTop sz="94623"/>
  </p:normalViewPr>
  <p:slideViewPr>
    <p:cSldViewPr snapToGrid="0" snapToObjects="1">
      <p:cViewPr varScale="1">
        <p:scale>
          <a:sx n="78" d="100"/>
          <a:sy n="78" d="100"/>
        </p:scale>
        <p:origin x="102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3396729" y="263575"/>
            <a:ext cx="6677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NEW ADMINISTRATION BUILDING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A2D2-EC9F-7846-B5F1-EC70B98CCFA5}"/>
              </a:ext>
            </a:extLst>
          </p:cNvPr>
          <p:cNvSpPr txBox="1"/>
          <p:nvPr/>
        </p:nvSpPr>
        <p:spPr>
          <a:xfrm>
            <a:off x="922215" y="6182429"/>
            <a:ext cx="1141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Final landscape grade is in progress around the west and south sides of the building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F0648-E031-DC47-A737-CED2F4D8E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476" y="909906"/>
            <a:ext cx="9190892" cy="516987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1889134" y="6169153"/>
            <a:ext cx="980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Metal roof is near completion in Areas A, B, and 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2341A-2E21-BD48-B94F-7408FF1ED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134" y="548413"/>
            <a:ext cx="9800492" cy="551182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269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A5D2C-0A6A-7C45-A5B6-3A388888B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13" y="3463827"/>
            <a:ext cx="4787850" cy="31919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4985482" y="4459612"/>
            <a:ext cx="2497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Glass framing is being installed in Area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D77A3-C4CA-824C-9D7E-E3D42A653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648" y="381584"/>
            <a:ext cx="5340890" cy="356059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F60BE7-7AF2-5943-A02C-A5BD5B635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620" y="226888"/>
            <a:ext cx="5036090" cy="335739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4DD97A-07AC-1A4B-A07E-1AFA527F94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231" y="3535777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2817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5627693" y="4761654"/>
            <a:ext cx="609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Sheetrock continues in Area B on the 2</a:t>
            </a:r>
            <a:r>
              <a:rPr lang="en-US" sz="2400" b="1" baseline="30000" dirty="0">
                <a:solidFill>
                  <a:schemeClr val="bg1"/>
                </a:solidFill>
              </a:rPr>
              <a:t>nd</a:t>
            </a:r>
            <a:r>
              <a:rPr lang="en-US" sz="2400" b="1" dirty="0">
                <a:solidFill>
                  <a:schemeClr val="bg1"/>
                </a:solidFill>
              </a:rPr>
              <a:t> floor.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DBD38-9A4C-6C47-8E9E-F23B763AD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663" y="300207"/>
            <a:ext cx="5094705" cy="33964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1128C-6616-1B4B-867D-A542A4C20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786" y="1043891"/>
            <a:ext cx="5356872" cy="35712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3261B9-EC25-4741-B5E4-2FF1D328C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21" y="3199993"/>
            <a:ext cx="5154247" cy="34361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874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7DA615-E3F4-DE40-AEF2-44313F058C96}"/>
              </a:ext>
            </a:extLst>
          </p:cNvPr>
          <p:cNvSpPr txBox="1"/>
          <p:nvPr/>
        </p:nvSpPr>
        <p:spPr>
          <a:xfrm>
            <a:off x="6602930" y="4602486"/>
            <a:ext cx="5155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Construction of the back walkway is in progress. Mechanical duct work is being installed in Area 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A2CAA9-8BE4-5D40-ADBE-EEA376163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444" y="318043"/>
            <a:ext cx="6202756" cy="413517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1727E9-0AA2-2449-80BE-36FD8DC87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130" y="2642141"/>
            <a:ext cx="5881036" cy="392069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7373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92670D-FB55-B34C-9B82-71D2D7919FE9}"/>
              </a:ext>
            </a:extLst>
          </p:cNvPr>
          <p:cNvSpPr txBox="1"/>
          <p:nvPr/>
        </p:nvSpPr>
        <p:spPr>
          <a:xfrm>
            <a:off x="3171073" y="367801"/>
            <a:ext cx="631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Eagle Mountain ES and Elkins 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7C53E-439D-9649-8665-AB4F9FA1EDC5}"/>
              </a:ext>
            </a:extLst>
          </p:cNvPr>
          <p:cNvSpPr txBox="1"/>
          <p:nvPr/>
        </p:nvSpPr>
        <p:spPr>
          <a:xfrm>
            <a:off x="6691967" y="4908247"/>
            <a:ext cx="519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fencing is complete around well fixtures at Eagle Mountain ES and Elkins ES.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C5D71-0DB2-054B-888E-953F6CB80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97" y="2226600"/>
            <a:ext cx="6261300" cy="41742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7DC79-900B-7247-99AC-C2FDF3B32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277" y="1100015"/>
            <a:ext cx="5551013" cy="37006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437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EC3EFE-386B-4088-92EF-9A2E74818E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15562</TotalTime>
  <Words>98</Words>
  <Application>Microsoft Office PowerPoint</Application>
  <PresentationFormat>Widescreen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Alisa Harner</cp:lastModifiedBy>
  <cp:revision>490</cp:revision>
  <dcterms:created xsi:type="dcterms:W3CDTF">2019-04-09T16:54:08Z</dcterms:created>
  <dcterms:modified xsi:type="dcterms:W3CDTF">2022-02-23T16:18:49Z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